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81E5-5B1F-4A64-A3DA-4E7F7AE1E3E4}" type="datetimeFigureOut">
              <a:rPr lang="de-DE" smtClean="0"/>
              <a:t>25.08.2018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453E-4B71-4001-A938-A309ACAD16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5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81E5-5B1F-4A64-A3DA-4E7F7AE1E3E4}" type="datetimeFigureOut">
              <a:rPr lang="de-DE" smtClean="0"/>
              <a:t>25.08.2018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453E-4B71-4001-A938-A309ACAD16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73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81E5-5B1F-4A64-A3DA-4E7F7AE1E3E4}" type="datetimeFigureOut">
              <a:rPr lang="de-DE" smtClean="0"/>
              <a:t>25.08.2018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453E-4B71-4001-A938-A309ACAD16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57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81E5-5B1F-4A64-A3DA-4E7F7AE1E3E4}" type="datetimeFigureOut">
              <a:rPr lang="de-DE" smtClean="0"/>
              <a:t>25.08.2018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453E-4B71-4001-A938-A309ACAD16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88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81E5-5B1F-4A64-A3DA-4E7F7AE1E3E4}" type="datetimeFigureOut">
              <a:rPr lang="de-DE" smtClean="0"/>
              <a:t>25.08.2018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453E-4B71-4001-A938-A309ACAD16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97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81E5-5B1F-4A64-A3DA-4E7F7AE1E3E4}" type="datetimeFigureOut">
              <a:rPr lang="de-DE" smtClean="0"/>
              <a:t>25.08.2018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453E-4B71-4001-A938-A309ACAD16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91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81E5-5B1F-4A64-A3DA-4E7F7AE1E3E4}" type="datetimeFigureOut">
              <a:rPr lang="de-DE" smtClean="0"/>
              <a:t>25.08.2018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453E-4B71-4001-A938-A309ACAD16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90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81E5-5B1F-4A64-A3DA-4E7F7AE1E3E4}" type="datetimeFigureOut">
              <a:rPr lang="de-DE" smtClean="0"/>
              <a:t>25.08.2018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453E-4B71-4001-A938-A309ACAD16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10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81E5-5B1F-4A64-A3DA-4E7F7AE1E3E4}" type="datetimeFigureOut">
              <a:rPr lang="de-DE" smtClean="0"/>
              <a:t>25.08.2018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453E-4B71-4001-A938-A309ACAD16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15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81E5-5B1F-4A64-A3DA-4E7F7AE1E3E4}" type="datetimeFigureOut">
              <a:rPr lang="de-DE" smtClean="0"/>
              <a:t>25.08.2018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453E-4B71-4001-A938-A309ACAD16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79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81E5-5B1F-4A64-A3DA-4E7F7AE1E3E4}" type="datetimeFigureOut">
              <a:rPr lang="de-DE" smtClean="0"/>
              <a:t>25.08.2018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453E-4B71-4001-A938-A309ACAD16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76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81E5-5B1F-4A64-A3DA-4E7F7AE1E3E4}" type="datetimeFigureOut">
              <a:rPr lang="de-DE" smtClean="0"/>
              <a:t>25.08.2018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8453E-4B71-4001-A938-A309ACAD16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9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602471"/>
            <a:ext cx="9144000" cy="1470025"/>
          </a:xfrm>
          <a:solidFill>
            <a:srgbClr val="990000"/>
          </a:solidFill>
        </p:spPr>
        <p:txBody>
          <a:bodyPr>
            <a:normAutofit fontScale="90000"/>
          </a:bodyPr>
          <a:lstStyle/>
          <a:p>
            <a:r>
              <a:rPr lang="de-DE" sz="5400" b="1" dirty="0">
                <a:solidFill>
                  <a:schemeClr val="bg1">
                    <a:lumMod val="85000"/>
                  </a:schemeClr>
                </a:solidFill>
              </a:rPr>
              <a:t>Herbstturnier 6./7. Oktober</a:t>
            </a:r>
            <a:br>
              <a:rPr lang="de-DE" sz="5400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de-DE" sz="5400" b="1" dirty="0">
                <a:solidFill>
                  <a:schemeClr val="bg1">
                    <a:lumMod val="85000"/>
                  </a:schemeClr>
                </a:solidFill>
              </a:rPr>
              <a:t>mit Vierkampf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-108520" y="2204864"/>
            <a:ext cx="9252520" cy="4608512"/>
          </a:xfrm>
        </p:spPr>
        <p:txBody>
          <a:bodyPr>
            <a:normAutofit fontScale="92500" lnSpcReduction="20000"/>
          </a:bodyPr>
          <a:lstStyle/>
          <a:p>
            <a:r>
              <a:rPr lang="de-DE" sz="4800" b="1" dirty="0">
                <a:solidFill>
                  <a:schemeClr val="tx1"/>
                </a:solidFill>
              </a:rPr>
              <a:t>Vorbereitungen</a:t>
            </a:r>
          </a:p>
          <a:p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b="1" dirty="0">
                <a:solidFill>
                  <a:schemeClr val="tx1"/>
                </a:solidFill>
              </a:rPr>
              <a:t>Turnierhelfersitzung:</a:t>
            </a:r>
            <a:r>
              <a:rPr lang="de-DE" sz="2400" dirty="0">
                <a:solidFill>
                  <a:schemeClr val="tx1"/>
                </a:solidFill>
              </a:rPr>
              <a:t> Montag 03. September 19.00 Uhr</a:t>
            </a:r>
          </a:p>
          <a:p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b="1" dirty="0">
                <a:solidFill>
                  <a:schemeClr val="tx1"/>
                </a:solidFill>
              </a:rPr>
              <a:t>Helfereinsatz:</a:t>
            </a:r>
            <a:r>
              <a:rPr lang="de-DE" sz="2400" dirty="0">
                <a:solidFill>
                  <a:schemeClr val="tx1"/>
                </a:solidFill>
              </a:rPr>
              <a:t> Samstag 08. September 14.00 Uhr</a:t>
            </a:r>
          </a:p>
          <a:p>
            <a:r>
              <a:rPr lang="de-DE" sz="2400" b="1" dirty="0">
                <a:solidFill>
                  <a:schemeClr val="tx1"/>
                </a:solidFill>
              </a:rPr>
              <a:t>Helfereinsatz:</a:t>
            </a:r>
            <a:r>
              <a:rPr lang="de-DE" sz="2400" dirty="0">
                <a:solidFill>
                  <a:schemeClr val="tx1"/>
                </a:solidFill>
              </a:rPr>
              <a:t> Samstag 29. September 14.00 Uhr</a:t>
            </a:r>
          </a:p>
          <a:p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b="1" dirty="0">
                <a:solidFill>
                  <a:schemeClr val="tx1"/>
                </a:solidFill>
              </a:rPr>
              <a:t>Aufbau:</a:t>
            </a:r>
            <a:r>
              <a:rPr lang="de-DE" sz="2400" dirty="0">
                <a:solidFill>
                  <a:schemeClr val="tx1"/>
                </a:solidFill>
              </a:rPr>
              <a:t> Freitag 05. Oktober ab ca. 17.30 Uhr</a:t>
            </a:r>
          </a:p>
          <a:p>
            <a:endParaRPr lang="de-DE" sz="2400" dirty="0">
              <a:solidFill>
                <a:schemeClr val="tx1"/>
              </a:solidFill>
            </a:endParaRPr>
          </a:p>
          <a:p>
            <a:r>
              <a:rPr lang="de-DE" sz="1800" dirty="0">
                <a:solidFill>
                  <a:schemeClr val="tx1"/>
                </a:solidFill>
              </a:rPr>
              <a:t>Wir freuen uns auf ein tolles Turnier und viele helfende Hände </a:t>
            </a:r>
          </a:p>
          <a:p>
            <a:r>
              <a:rPr lang="de-DE" sz="1800" dirty="0">
                <a:solidFill>
                  <a:schemeClr val="tx1"/>
                </a:solidFill>
              </a:rPr>
              <a:t>bei den Vorbereitungen und an der Veranstaltung.</a:t>
            </a:r>
          </a:p>
          <a:p>
            <a:endParaRPr lang="de-DE" sz="1800" dirty="0">
              <a:solidFill>
                <a:schemeClr val="tx1"/>
              </a:solidFill>
            </a:endParaRPr>
          </a:p>
          <a:p>
            <a:r>
              <a:rPr lang="de-DE" sz="1800" dirty="0">
                <a:solidFill>
                  <a:schemeClr val="tx1"/>
                </a:solidFill>
              </a:rPr>
              <a:t>Eure Turnierleitung, Vorstand &amp; Ausschuss</a:t>
            </a:r>
          </a:p>
        </p:txBody>
      </p:sp>
      <p:sp>
        <p:nvSpPr>
          <p:cNvPr id="7" name="AutoShape 6" descr="data:image/jpeg;base64,/9j/4AAQSkZJRgABAQAAAQABAAD/2wCEAAkGBwgHBgkIBwgKCgkLDRYPDQwMDRsUFRAWIB0iIiAdHx8kKDQsJCYxJx8fLT0tMTU3Ojo6Iys/RD84QzQ5OjcBCgoKDQwNGg8PGjclHyU3Nzc3Nzc3Nzc3Nzc3Nzc3Nzc3Nzc3Nzc3Nzc3Nzc3Nzc3Nzc3Nzc3Nzc3Nzc3Nzc3N//AABEIAJwApgMBIgACEQEDEQH/xAAcAAEAAQUBAQAAAAAAAAAAAAAABwEDBAUGAgj/xABEEAABAwIDAwcFDQcFAAAAAAABAAIDBBEFITEGEkETIlFhcYGRBzJSobEUFRYjM0JVgpKUwdLwJGKTorLR4RdUY2Ti/8QAGgEBAAMBAQEAAAAAAAAAAAAAAAECAwQFBv/EACcRAQACAgAFBAIDAQAAAAAAAAABAgMRBBITITEFFVFSQaFCYZEi/9oADAMBAAIRAxEAPwCcUREBERAREQEREBERAREQEREBERARFRBaqZ4qeCSaeRscUbd5z3aADiuOxHE6jFZQyMStpnPa2OFh3XPJ0Lj+Hjnpe2lxD3XUmjiPxFO74wjR78rDsb7beisEWipDfN82gPBoOvefYuTNl78sL1hcp8XZs/G10jmsp3OfGWuIDd4WII67b1+lUWpxqgbilPR0Ly4A8pOeT87LdaO7MqinHNpqTpKaIi6lBERAREQEREBERAREQEREBERAWvxuu978PlmbYykbsTTxedO7ieoFZ5Nlx+1dSKjFI6dpu2lbdwvlvu08G/1KmS3LXaYa2jhAaXSkuZGCXnQvJ/EnPxXiSQyvc4jTJo1sBoFeqXclCyBh5w5z+tx0B7B7SrdPuMdvv+SjG88noC87zLRtdnaYT43VyEXbSU7IBnbnO5zvYPHqRZ+xkDmYR7rk8+ukdUm/Q7zf5QPFF6OOuqxDOXQIiK6BERAREQEREBERAREQEREBERB5e4NaXHQZlR9SyCpqJKuUEiR7qh+8dRq0dw3W9y7DaSd9NgdbJF8ryRaw9Dnc0HxIXHRsjZTyEbwYN1jA08ToOywJ7ly8TPaIXqtEl7y5x5xJJPSTmvU9O+rlpcJhBL6twdNbLdiGfsue3dXqLk42uklPxUQ3n/27yt3sZh8rmy4xVtInqhaMHLdj4WHC+XcB13yw05rJtOnTxsayNrGNs1oAA6EXtF3sxERAREQEREBERAREQEREBERAQqio5wa0kmwAzPQg0G2UzRQ09Nq6WcG3U3nE+IaO8LQzNc1kEIHOPPI6zp6vaveKV7cRxI1DQHU7AGQj0m6k959QCszTSu5SdjQaiV7YYG/8j8m+Az7lwZp5r6hpXtD1SUBxjExQNH7DSuDqp4GUjvQv6uy54hd8wBosNOha/AsMjwnDoqVli4c6V9vPedT+uAC2S68dIpCkzsREWiBERAREQEREBERAREQEREBaPHsbNC9tNSNa+pLQ5xeCWxt6SLi5PAX6+3ZYlViiopp7Xc0c1p+c45Ad5IHeuVnw6mlkc+oqKgVLwDJKHP3XOsASAbtGg4dSi0WmP+TcQt+/mMDL3TB93/ysWrrK2ujMdbVOliJuYg0NYe0DUdRJHqtf95p7b1JWsnZ0SNBP2m2/pVh1DiLBd9E9w4uheH27jZ3gCuW9c0LxNZWll4e6EYhhXK/NqXZfvFhDT+HeFgmVjXhj96OQm25I0sN+w2K9OaHNs4dfZ2LCszS25WnukYG69Lm8FxeQzUtNUO3mzBzI3Oddwe0XsT864uenI63y6ML0KWi0bhnMaVREVkCIiAiIgIiICIiAiIgITZFYrahtJSy1D/NjaXEdNuCDT4vN7oxBtOPk6YCQn0nkGw7hc/WCslWoGua0umN5ZHF8h/eP4DQdQCy4IS8g8FZWXiGkZK4OcwX0uMj4rYNo3tZeOoe137/OH9/Wr8UYjaCQvE0oGiDEqTK6N0dTFDURHVh49zsvWtNJheHTOLYI5aR5F7MJaPDNt+5bOeUuJAXiJu88X0GZ7FExE+TbTwUU9NtDgkDXGaESTSl7mgOb8WQN4jI68AOOXFd0FzeCsNdjU1cb8lTN5OMA5FzhncdTd37RXRjRVisV7QsqiIpBERAREQEREBERAREQCuT2wx+hw6roqKtnMbHgzu5pcDukbt7DS9z9ULqnGzTnZQXtji3vtj9RUnOFp5OIDjG05faOfVdTEImdJKw7EKfEifcVdSTi/wAnlvN6rCxHf0rbxmeAc+muOmNwI9dioGje8OYWu57Xb+8eBvkfG57FtaLaPG6FzW02JVPJRjOKR3KNJyys4G3DIWtcq2ldpmfXRu5pduH0X80+tY1Q5x0Bso8p/KDXWYzEaKCZp1Mbiw26bG4PfbtWzo9scEm86WoopDrvNcB/LcJo26fiVbrpvctA94aXPk5rWjV3Cw6ybDtISjqo60fEVcNU1w5rmFrrddwvUEQr8dYy3xFG0SHoLsw0eNz3DpUJbnBqL3Bh8MDs5LF0jul5N3HxJWcgRVWEREBERAREQEREBERARFbmkZFG6R7g1rQS5x4AIOU2/wAeGH4bJQQkGpqonBxa6xijyBd6zbv6FDpDuVJsCb2BvoOn9dfXbcYtjDsWxWsr52udHUgsYy9i2P5o06h3krAjMO45sgcDvEseBci+oOlxkFn1dS9qfRcs44mPOv2x2NLPOydITutPV+vaqbrmhxfvFzjckdf6PqWW+E5TMcZIw21w3Q8cv1dWnAmON12EF3OYTm3tH+Vp1a628/27iJvNIr4U3Sd4uGdgCBoB0dmit8kQfjM2gbzjbUn9aLJkjEU8rGve4B1gXu1t1aXvftyVHiSN3JyRPZdodd+Rd0ZK0WiXNbBkrvt4Y9PV1NJWRSUTntqnPDGmM2c8kjm3GeZyU87OUE9Bhw92FhrJjyk+5oHWADR1AAD+yjDyb4J74bTCsc39mw9ofcjWQ+aB2ZnuCmUaKJVhVERQkREQEXD4rtpi2FyvbVbNTMjBNpTKSwjpLg0geK1o8qTzphUZtrapP5VWbRDqx8HmyRukb/xJSKNv9UJPoln3k/kVW+U6WRwa3CGXP/Z/8Jzw09s4v6JIRRufKFitzu4XSht8gZyT7FT/AFCxb6MpP4xUdSvyn2zivr+4SSijz4fYhxoab7blj1G3GNvfenjoYm2818Tn59N94KOrT5RHp3EzOuVJLio38oe1kcscuDYa8OB5tVMNLcWN6evw101WJ7SbRYhDJE7EWQxvFiynh3L5ab1y4X7VyMjXQACVhYToOHiqzkifD0uA9K5b8+b8fhVUVGuBOov0XXorN9NGpASL2JF9bHVUtlkhNlVDsyYi6qlY1rGiYkfGBxBy42va63FZgccFCaydz2gMJdmOd36rzstSCSffcCc/BZu1EkuI4tQ4BSgF0z2ueDpbO1+pI3MvJ4i1aX5aRqPMul8kcl9np4nR7sjahznO4uDgCL9gsF3QyC12B4ZDhFAykguQ3Nz3avcdSVsl0x4fJ5rVtkmaeBERSzEREHndystNjuzOG41TujqYGMlNyyaMbr2u6bjXsORW7VE8rVtak81Z1KE8U2Mx3DZHBtG+riBykphvX6Ob5y1DomQANrYqmGXQtkjLT4OX0FYFW6imgqozHUwxysORa9ocD4rOccPYxeuZqxq8bQJFHBLvbkTzu8S4Be+QgDjZjRb0ph+CkvGdhMCmLZIIZKQl2bad9mn6pBA7rKxQeTzBJInGV9Y872plA9gCz6U/Lvj1nDNdzEo/O7bLkweuoKCZlheSAfXKkyHyebPxvDnRVMg9F1Q6x8LFZHwE2b/2D/vMv5k6U/LKfWsMfxlFgmhaOfIwm/zSVWSallbuvcHAaAhSl8BNm/o9/wB5l/MqjYbZtpDve3etwfPI4HtBdYp0f7V96wfWUSSQUTiHNcY3AW5tzfxWJPEImhzJTMb23dy1lNnwN2a+hKL+EFUbHbN/QtF/CCtGKflPvWOPFZQXylsyx10MzPTDe1T2zZnAY2BjMGoA0afs7T+Cq/BMJpqeeSnwyjifyThvMgaDp2Kemj32fEURxhuLYVh2GiaSoi5YttybHhzndwWT5NMMqcTx6o2iro7RgOZDcHN5OduoAWVnYfCKbGc63f3WEjcYQ0Gwbrlfj0qUqWmhpYGQ00bY4mCzWtFgEpVzcfxHJzUjzK/ZVRFq8YREQEREH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AutoShape 8" descr="data:image/jpeg;base64,/9j/4AAQSkZJRgABAQAAAQABAAD/2wCEAAkGBwgHBgkIBwgKCgkLDRYPDQwMDRsUFRAWIB0iIiAdHx8kKDQsJCYxJx8fLT0tMTU3Ojo6Iys/RD84QzQ5OjcBCgoKDQwNGg8PGjclHyU3Nzc3Nzc3Nzc3Nzc3Nzc3Nzc3Nzc3Nzc3Nzc3Nzc3Nzc3Nzc3Nzc3Nzc3Nzc3Nzc3N//AABEIAJwApgMBIgACEQEDEQH/xAAcAAEAAQUBAQAAAAAAAAAAAAAABwEDBAUGAgj/xABEEAABAwIDAwcFDQcFAAAAAAABAAIDBBEFITEGEkETIlFhcYGRBzJSobEUFRYjM0JVgpKUwdLwJGKTorLR4RdUY2Ti/8QAGgEBAAMBAQEAAAAAAAAAAAAAAAECAwQFBv/EACcRAQACAgAFBAIDAQAAAAAAAAABAgMRBBITITEFFVFSQaFCYZEi/9oADAMBAAIRAxEAPwCcUREBERAREQEREBERAREQEREBERARFRBaqZ4qeCSaeRscUbd5z3aADiuOxHE6jFZQyMStpnPa2OFh3XPJ0Lj+Hjnpe2lxD3XUmjiPxFO74wjR78rDsb7beisEWipDfN82gPBoOvefYuTNl78sL1hcp8XZs/G10jmsp3OfGWuIDd4WII67b1+lUWpxqgbilPR0Ly4A8pOeT87LdaO7MqinHNpqTpKaIi6lBERAREQEREBERAREQEREBERAWvxuu978PlmbYykbsTTxedO7ieoFZ5Nlx+1dSKjFI6dpu2lbdwvlvu08G/1KmS3LXaYa2jhAaXSkuZGCXnQvJ/EnPxXiSQyvc4jTJo1sBoFeqXclCyBh5w5z+tx0B7B7SrdPuMdvv+SjG88noC87zLRtdnaYT43VyEXbSU7IBnbnO5zvYPHqRZ+xkDmYR7rk8+ukdUm/Q7zf5QPFF6OOuqxDOXQIiK6BERAREQEREBERAREQEREBERB5e4NaXHQZlR9SyCpqJKuUEiR7qh+8dRq0dw3W9y7DaSd9NgdbJF8ryRaw9Dnc0HxIXHRsjZTyEbwYN1jA08ToOywJ7ly8TPaIXqtEl7y5x5xJJPSTmvU9O+rlpcJhBL6twdNbLdiGfsue3dXqLk42uklPxUQ3n/27yt3sZh8rmy4xVtInqhaMHLdj4WHC+XcB13yw05rJtOnTxsayNrGNs1oAA6EXtF3sxERAREQEREBERAREQEREBERAQqio5wa0kmwAzPQg0G2UzRQ09Nq6WcG3U3nE+IaO8LQzNc1kEIHOPPI6zp6vaveKV7cRxI1DQHU7AGQj0m6k959QCszTSu5SdjQaiV7YYG/8j8m+Az7lwZp5r6hpXtD1SUBxjExQNH7DSuDqp4GUjvQv6uy54hd8wBosNOha/AsMjwnDoqVli4c6V9vPedT+uAC2S68dIpCkzsREWiBERAREQEREBERAREQEREBaPHsbNC9tNSNa+pLQ5xeCWxt6SLi5PAX6+3ZYlViiopp7Xc0c1p+c45Ad5IHeuVnw6mlkc+oqKgVLwDJKHP3XOsASAbtGg4dSi0WmP+TcQt+/mMDL3TB93/ysWrrK2ujMdbVOliJuYg0NYe0DUdRJHqtf95p7b1JWsnZ0SNBP2m2/pVh1DiLBd9E9w4uheH27jZ3gCuW9c0LxNZWll4e6EYhhXK/NqXZfvFhDT+HeFgmVjXhj96OQm25I0sN+w2K9OaHNs4dfZ2LCszS25WnukYG69Lm8FxeQzUtNUO3mzBzI3Oddwe0XsT864uenI63y6ML0KWi0bhnMaVREVkCIiAiIgIiICIiAiIgITZFYrahtJSy1D/NjaXEdNuCDT4vN7oxBtOPk6YCQn0nkGw7hc/WCslWoGua0umN5ZHF8h/eP4DQdQCy4IS8g8FZWXiGkZK4OcwX0uMj4rYNo3tZeOoe137/OH9/Wr8UYjaCQvE0oGiDEqTK6N0dTFDURHVh49zsvWtNJheHTOLYI5aR5F7MJaPDNt+5bOeUuJAXiJu88X0GZ7FExE+TbTwUU9NtDgkDXGaESTSl7mgOb8WQN4jI68AOOXFd0FzeCsNdjU1cb8lTN5OMA5FzhncdTd37RXRjRVisV7QsqiIpBERAREQEREBERAREQCuT2wx+hw6roqKtnMbHgzu5pcDukbt7DS9z9ULqnGzTnZQXtji3vtj9RUnOFp5OIDjG05faOfVdTEImdJKw7EKfEifcVdSTi/wAnlvN6rCxHf0rbxmeAc+muOmNwI9dioGje8OYWu57Xb+8eBvkfG57FtaLaPG6FzW02JVPJRjOKR3KNJyys4G3DIWtcq2ldpmfXRu5pduH0X80+tY1Q5x0Bso8p/KDXWYzEaKCZp1Mbiw26bG4PfbtWzo9scEm86WoopDrvNcB/LcJo26fiVbrpvctA94aXPk5rWjV3Cw6ybDtISjqo60fEVcNU1w5rmFrrddwvUEQr8dYy3xFG0SHoLsw0eNz3DpUJbnBqL3Bh8MDs5LF0jul5N3HxJWcgRVWEREBERAREQEREBERARFbmkZFG6R7g1rQS5x4AIOU2/wAeGH4bJQQkGpqonBxa6xijyBd6zbv6FDpDuVJsCb2BvoOn9dfXbcYtjDsWxWsr52udHUgsYy9i2P5o06h3krAjMO45sgcDvEseBci+oOlxkFn1dS9qfRcs44mPOv2x2NLPOydITutPV+vaqbrmhxfvFzjckdf6PqWW+E5TMcZIw21w3Q8cv1dWnAmON12EF3OYTm3tH+Vp1a628/27iJvNIr4U3Sd4uGdgCBoB0dmit8kQfjM2gbzjbUn9aLJkjEU8rGve4B1gXu1t1aXvftyVHiSN3JyRPZdodd+Rd0ZK0WiXNbBkrvt4Y9PV1NJWRSUTntqnPDGmM2c8kjm3GeZyU87OUE9Bhw92FhrJjyk+5oHWADR1AAD+yjDyb4J74bTCsc39mw9ofcjWQ+aB2ZnuCmUaKJVhVERQkREQEXD4rtpi2FyvbVbNTMjBNpTKSwjpLg0geK1o8qTzphUZtrapP5VWbRDqx8HmyRukb/xJSKNv9UJPoln3k/kVW+U6WRwa3CGXP/Z/8Jzw09s4v6JIRRufKFitzu4XSht8gZyT7FT/AFCxb6MpP4xUdSvyn2zivr+4SSijz4fYhxoab7blj1G3GNvfenjoYm2818Tn59N94KOrT5RHp3EzOuVJLio38oe1kcscuDYa8OB5tVMNLcWN6evw101WJ7SbRYhDJE7EWQxvFiynh3L5ab1y4X7VyMjXQACVhYToOHiqzkifD0uA9K5b8+b8fhVUVGuBOov0XXorN9NGpASL2JF9bHVUtlkhNlVDsyYi6qlY1rGiYkfGBxBy42va63FZgccFCaydz2gMJdmOd36rzstSCSffcCc/BZu1EkuI4tQ4BSgF0z2ueDpbO1+pI3MvJ4i1aX5aRqPMul8kcl9np4nR7sjahznO4uDgCL9gsF3QyC12B4ZDhFAykguQ3Nz3avcdSVsl0x4fJ5rVtkmaeBERSzEREHndystNjuzOG41TujqYGMlNyyaMbr2u6bjXsORW7VE8rVtak81Z1KE8U2Mx3DZHBtG+riBykphvX6Ob5y1DomQANrYqmGXQtkjLT4OX0FYFW6imgqozHUwxysORa9ocD4rOccPYxeuZqxq8bQJFHBLvbkTzu8S4Be+QgDjZjRb0ph+CkvGdhMCmLZIIZKQl2bad9mn6pBA7rKxQeTzBJInGV9Y872plA9gCz6U/Lvj1nDNdzEo/O7bLkweuoKCZlheSAfXKkyHyebPxvDnRVMg9F1Q6x8LFZHwE2b/2D/vMv5k6U/LKfWsMfxlFgmhaOfIwm/zSVWSallbuvcHAaAhSl8BNm/o9/wB5l/MqjYbZtpDve3etwfPI4HtBdYp0f7V96wfWUSSQUTiHNcY3AW5tzfxWJPEImhzJTMb23dy1lNnwN2a+hKL+EFUbHbN/QtF/CCtGKflPvWOPFZQXylsyx10MzPTDe1T2zZnAY2BjMGoA0afs7T+Cq/BMJpqeeSnwyjifyThvMgaDp2Kemj32fEURxhuLYVh2GiaSoi5YttybHhzndwWT5NMMqcTx6o2iro7RgOZDcHN5OduoAWVnYfCKbGc63f3WEjcYQ0Gwbrlfj0qUqWmhpYGQ00bY4mCzWtFgEpVzcfxHJzUjzK/ZVRFq8YREQEREH//Z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02426"/>
            <a:ext cx="586575" cy="34255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39" y="1266611"/>
            <a:ext cx="760839" cy="760839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579" y="1314007"/>
            <a:ext cx="631728" cy="631728"/>
          </a:xfrm>
          <a:prstGeom prst="rect">
            <a:avLst/>
          </a:prstGeom>
        </p:spPr>
      </p:pic>
      <p:pic>
        <p:nvPicPr>
          <p:cNvPr id="1026" name="Picture 2" descr="Bildergebnis fÃ¼r laufen symbol sportart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64414" y1="20264" x2="64414" y2="20264"/>
                        <a14:foregroundMark x1="34685" y1="52423" x2="34685" y2="7224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81" y="1273139"/>
            <a:ext cx="783478" cy="80112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00215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Herbstturnier 6./7. Oktober mit Vierkampf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Arbeitseinsatz</dc:title>
  <dc:creator>Barth, Melanie</dc:creator>
  <cp:lastModifiedBy>Monika Schmidt</cp:lastModifiedBy>
  <cp:revision>13</cp:revision>
  <dcterms:created xsi:type="dcterms:W3CDTF">2013-06-20T05:52:37Z</dcterms:created>
  <dcterms:modified xsi:type="dcterms:W3CDTF">2018-08-25T05:58:23Z</dcterms:modified>
</cp:coreProperties>
</file>